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665873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2285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27741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41690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4648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13505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86410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71536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15983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9972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6363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59D3B8D-7863-4A12-B82B-B1425F5F3D98}" type="datetimeFigureOut">
              <a:rPr lang="bg-BG" smtClean="0"/>
              <a:t>15.11.2021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E09D9F6-E566-45D0-9029-EBABCC5EE20F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33176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65438" y="1028917"/>
            <a:ext cx="9418320" cy="4041648"/>
          </a:xfrm>
        </p:spPr>
        <p:txBody>
          <a:bodyPr/>
          <a:lstStyle/>
          <a:p>
            <a:pPr algn="ctr"/>
            <a:r>
              <a:rPr lang="en-US" dirty="0" smtClean="0"/>
              <a:t>TRAVEL </a:t>
            </a:r>
            <a:br>
              <a:rPr lang="en-US" dirty="0" smtClean="0"/>
            </a:br>
            <a:r>
              <a:rPr lang="en-US" dirty="0" smtClean="0"/>
              <a:t>DURING </a:t>
            </a:r>
            <a:br>
              <a:rPr lang="en-US" dirty="0" smtClean="0"/>
            </a:br>
            <a:r>
              <a:rPr lang="en-US" dirty="0" smtClean="0"/>
              <a:t>COVID-19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98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9211" y="1000397"/>
            <a:ext cx="4296809" cy="4857206"/>
          </a:xfrm>
        </p:spPr>
        <p:txBody>
          <a:bodyPr/>
          <a:lstStyle/>
          <a:p>
            <a:r>
              <a:rPr lang="bg-BG" dirty="0" smtClean="0"/>
              <a:t>Когато започнем да въвеждаме в полето </a:t>
            </a:r>
            <a:r>
              <a:rPr lang="en-US" dirty="0" smtClean="0"/>
              <a:t>Search</a:t>
            </a:r>
            <a:r>
              <a:rPr lang="bg-BG" dirty="0" smtClean="0"/>
              <a:t>, автоматично ни излизат възможностите, от които можем да изберем.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646" y="0"/>
            <a:ext cx="385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966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9211" y="1000397"/>
            <a:ext cx="4296809" cy="4857206"/>
          </a:xfrm>
        </p:spPr>
        <p:txBody>
          <a:bodyPr/>
          <a:lstStyle/>
          <a:p>
            <a:r>
              <a:rPr lang="bg-BG" dirty="0" smtClean="0"/>
              <a:t>След избирането на държава в полето </a:t>
            </a:r>
            <a:r>
              <a:rPr lang="en-US" dirty="0" smtClean="0"/>
              <a:t>Search</a:t>
            </a:r>
            <a:r>
              <a:rPr lang="bg-BG" dirty="0"/>
              <a:t> </a:t>
            </a:r>
            <a:r>
              <a:rPr lang="bg-BG" dirty="0" smtClean="0"/>
              <a:t>преминаваме към избирането на категория, а възможните са: </a:t>
            </a:r>
            <a:r>
              <a:rPr lang="en-US" dirty="0" smtClean="0"/>
              <a:t>Travel, Restrictions </a:t>
            </a:r>
            <a:r>
              <a:rPr lang="bg-BG" dirty="0" smtClean="0"/>
              <a:t>и </a:t>
            </a:r>
            <a:r>
              <a:rPr lang="en-US" dirty="0" smtClean="0"/>
              <a:t>News</a:t>
            </a:r>
            <a:r>
              <a:rPr lang="bg-BG" dirty="0" smtClean="0"/>
              <a:t>. След като изберем една от трите възможности, за да извършим търсенето е необходимо да изберем бутона </a:t>
            </a:r>
            <a:r>
              <a:rPr lang="en-US" dirty="0" smtClean="0"/>
              <a:t>Search</a:t>
            </a:r>
            <a:r>
              <a:rPr lang="bg-BG" dirty="0" smtClean="0"/>
              <a:t>, а за да се върнем към профила си можем да изберем </a:t>
            </a:r>
            <a:r>
              <a:rPr lang="en-US" dirty="0" smtClean="0"/>
              <a:t>Back</a:t>
            </a:r>
            <a:r>
              <a:rPr lang="bg-BG" dirty="0" smtClean="0"/>
              <a:t>.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777" y="0"/>
            <a:ext cx="385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53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9211" y="1000397"/>
            <a:ext cx="4296809" cy="4857206"/>
          </a:xfrm>
        </p:spPr>
        <p:txBody>
          <a:bodyPr/>
          <a:lstStyle/>
          <a:p>
            <a:r>
              <a:rPr lang="bg-BG" dirty="0" smtClean="0"/>
              <a:t>При избор на </a:t>
            </a:r>
            <a:r>
              <a:rPr lang="en-US" dirty="0" smtClean="0"/>
              <a:t>Travel </a:t>
            </a:r>
            <a:r>
              <a:rPr lang="bg-BG" dirty="0" smtClean="0"/>
              <a:t>в полето </a:t>
            </a:r>
            <a:r>
              <a:rPr lang="en-US" dirty="0" smtClean="0"/>
              <a:t>Category </a:t>
            </a:r>
            <a:r>
              <a:rPr lang="bg-BG" dirty="0" smtClean="0"/>
              <a:t>можем да видим ограниченията за пътуване до определената държава под формата на текст. За да се върнем назад към търсенето избираме бутона </a:t>
            </a:r>
            <a:r>
              <a:rPr lang="en-US" dirty="0" smtClean="0"/>
              <a:t>Back</a:t>
            </a:r>
            <a:r>
              <a:rPr lang="bg-BG" dirty="0" smtClean="0"/>
              <a:t>.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439" y="0"/>
            <a:ext cx="385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899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9211" y="1000397"/>
            <a:ext cx="4296809" cy="4857206"/>
          </a:xfrm>
        </p:spPr>
        <p:txBody>
          <a:bodyPr/>
          <a:lstStyle/>
          <a:p>
            <a:r>
              <a:rPr lang="bg-BG" dirty="0" smtClean="0"/>
              <a:t>При избор на </a:t>
            </a:r>
            <a:r>
              <a:rPr lang="en-US" dirty="0" smtClean="0"/>
              <a:t>Restrictions </a:t>
            </a:r>
            <a:r>
              <a:rPr lang="bg-BG" dirty="0" smtClean="0"/>
              <a:t>в полето </a:t>
            </a:r>
            <a:r>
              <a:rPr lang="en-US" dirty="0" smtClean="0"/>
              <a:t>Category </a:t>
            </a:r>
            <a:r>
              <a:rPr lang="bg-BG" dirty="0" smtClean="0"/>
              <a:t>можем да видим ограниченията за пътуване до определената държава, както и кои от тях са задължителни, препоръчителни или не важат. </a:t>
            </a:r>
            <a:r>
              <a:rPr lang="bg-BG" dirty="0"/>
              <a:t>За да се върнем назад към търсенето избираме бутона </a:t>
            </a:r>
            <a:r>
              <a:rPr lang="en-US" dirty="0"/>
              <a:t>Back</a:t>
            </a:r>
            <a:r>
              <a:rPr lang="bg-BG" dirty="0"/>
              <a:t>.</a:t>
            </a:r>
          </a:p>
          <a:p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102" y="0"/>
            <a:ext cx="385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26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9211" y="1000397"/>
            <a:ext cx="4296809" cy="4857206"/>
          </a:xfrm>
        </p:spPr>
        <p:txBody>
          <a:bodyPr/>
          <a:lstStyle/>
          <a:p>
            <a:r>
              <a:rPr lang="bg-BG" dirty="0" smtClean="0"/>
              <a:t>При избор на </a:t>
            </a:r>
            <a:r>
              <a:rPr lang="en-US" dirty="0" smtClean="0"/>
              <a:t>News </a:t>
            </a:r>
            <a:r>
              <a:rPr lang="bg-BG" dirty="0" smtClean="0"/>
              <a:t>в полето </a:t>
            </a:r>
            <a:r>
              <a:rPr lang="en-US" dirty="0" smtClean="0"/>
              <a:t>Category </a:t>
            </a:r>
            <a:r>
              <a:rPr lang="bg-BG" dirty="0" smtClean="0"/>
              <a:t>можем да видим най-актуалните новини в съответната държава, свързани с </a:t>
            </a:r>
            <a:r>
              <a:rPr lang="en-US" dirty="0" smtClean="0"/>
              <a:t>Covid-19</a:t>
            </a:r>
            <a:r>
              <a:rPr lang="bg-BG" dirty="0" smtClean="0"/>
              <a:t>. За </a:t>
            </a:r>
            <a:r>
              <a:rPr lang="bg-BG" dirty="0"/>
              <a:t>да се върнем назад към търсенето избираме бутона </a:t>
            </a:r>
            <a:r>
              <a:rPr lang="en-US" dirty="0"/>
              <a:t>Back</a:t>
            </a:r>
            <a:r>
              <a:rPr lang="bg-BG" dirty="0"/>
              <a:t>.</a:t>
            </a:r>
          </a:p>
          <a:p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645" y="0"/>
            <a:ext cx="385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731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932" y="141852"/>
            <a:ext cx="8020213" cy="66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118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6000" dirty="0" smtClean="0"/>
              <a:t>Прототип на приложението</a:t>
            </a:r>
            <a:endParaRPr lang="bg-BG" sz="6000" dirty="0"/>
          </a:p>
        </p:txBody>
      </p:sp>
    </p:spTree>
    <p:extLst>
      <p:ext uri="{BB962C8B-B14F-4D97-AF65-F5344CB8AC3E}">
        <p14:creationId xmlns:p14="http://schemas.microsoft.com/office/powerpoint/2010/main" val="3229849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9211" y="1000397"/>
            <a:ext cx="4296809" cy="4857206"/>
          </a:xfrm>
        </p:spPr>
        <p:txBody>
          <a:bodyPr/>
          <a:lstStyle/>
          <a:p>
            <a:r>
              <a:rPr lang="bg-BG" dirty="0" smtClean="0"/>
              <a:t>Началната страница на приложението представлява фон с карта и призив </a:t>
            </a:r>
            <a:r>
              <a:rPr lang="en-US" dirty="0" smtClean="0"/>
              <a:t>“Travel Safe”</a:t>
            </a:r>
            <a:r>
              <a:rPr lang="bg-BG" dirty="0" smtClean="0"/>
              <a:t>, както и 2 бутона, съответно, </a:t>
            </a:r>
            <a:r>
              <a:rPr lang="en-US" dirty="0" smtClean="0"/>
              <a:t>Login </a:t>
            </a:r>
            <a:r>
              <a:rPr lang="bg-BG" dirty="0" smtClean="0"/>
              <a:t>за регистрирани потребители, които желаят да влезнат в профила си и </a:t>
            </a:r>
            <a:r>
              <a:rPr lang="en-US" dirty="0" smtClean="0"/>
              <a:t>Sign Up</a:t>
            </a:r>
            <a:r>
              <a:rPr lang="bg-BG" dirty="0" smtClean="0"/>
              <a:t> за потребители, които тепърва ще използват приложението и за целта трябва да се регистрират.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0"/>
            <a:ext cx="385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438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9211" y="1000397"/>
            <a:ext cx="4296809" cy="4857206"/>
          </a:xfrm>
        </p:spPr>
        <p:txBody>
          <a:bodyPr/>
          <a:lstStyle/>
          <a:p>
            <a:r>
              <a:rPr lang="bg-BG" dirty="0" smtClean="0"/>
              <a:t>Когато потребителите изберат бутона </a:t>
            </a:r>
            <a:r>
              <a:rPr lang="en-US" dirty="0" smtClean="0"/>
              <a:t>Login </a:t>
            </a:r>
            <a:r>
              <a:rPr lang="bg-BG" dirty="0" smtClean="0"/>
              <a:t>на началната страница пред тях излизат 2 полета – </a:t>
            </a:r>
            <a:r>
              <a:rPr lang="en-US" dirty="0" smtClean="0"/>
              <a:t>Email </a:t>
            </a:r>
            <a:r>
              <a:rPr lang="bg-BG" dirty="0" smtClean="0"/>
              <a:t>и </a:t>
            </a:r>
            <a:r>
              <a:rPr lang="en-US" dirty="0" smtClean="0"/>
              <a:t>Password</a:t>
            </a:r>
            <a:r>
              <a:rPr lang="bg-BG" dirty="0" smtClean="0"/>
              <a:t>, където те трябва да въведат данните си за вход, а след като го направят трябва да изберат бутона </a:t>
            </a:r>
            <a:r>
              <a:rPr lang="en-US" dirty="0" smtClean="0"/>
              <a:t>Log In</a:t>
            </a:r>
            <a:r>
              <a:rPr lang="bg-BG" dirty="0" smtClean="0"/>
              <a:t>.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354" y="0"/>
            <a:ext cx="385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419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9211" y="1000397"/>
            <a:ext cx="4296809" cy="4857206"/>
          </a:xfrm>
        </p:spPr>
        <p:txBody>
          <a:bodyPr/>
          <a:lstStyle/>
          <a:p>
            <a:r>
              <a:rPr lang="bg-BG" dirty="0" smtClean="0"/>
              <a:t>Когато потребителите изберат бутона </a:t>
            </a:r>
            <a:r>
              <a:rPr lang="en-US" dirty="0" smtClean="0"/>
              <a:t>Sign Up </a:t>
            </a:r>
            <a:r>
              <a:rPr lang="bg-BG" dirty="0" smtClean="0"/>
              <a:t>на началната страница пред тях излизат </a:t>
            </a:r>
            <a:r>
              <a:rPr lang="en-US" dirty="0" smtClean="0"/>
              <a:t>4</a:t>
            </a:r>
            <a:r>
              <a:rPr lang="bg-BG" dirty="0" smtClean="0"/>
              <a:t> полета – </a:t>
            </a:r>
            <a:r>
              <a:rPr lang="en-US" dirty="0" smtClean="0"/>
              <a:t>First name, Last name, Email </a:t>
            </a:r>
            <a:r>
              <a:rPr lang="bg-BG" dirty="0" smtClean="0"/>
              <a:t>и </a:t>
            </a:r>
            <a:r>
              <a:rPr lang="en-US" dirty="0" smtClean="0"/>
              <a:t>Password</a:t>
            </a:r>
            <a:r>
              <a:rPr lang="bg-BG" dirty="0" smtClean="0"/>
              <a:t>, където те трябва да въведат данните си за регистрация, а след като го направят трябва да изберат бутона </a:t>
            </a:r>
            <a:r>
              <a:rPr lang="en-US" dirty="0" smtClean="0"/>
              <a:t>Register</a:t>
            </a:r>
            <a:r>
              <a:rPr lang="bg-BG" dirty="0" smtClean="0"/>
              <a:t>.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102" y="0"/>
            <a:ext cx="385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724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9211" y="1000397"/>
            <a:ext cx="4296809" cy="4857206"/>
          </a:xfrm>
        </p:spPr>
        <p:txBody>
          <a:bodyPr/>
          <a:lstStyle/>
          <a:p>
            <a:r>
              <a:rPr lang="bg-BG" dirty="0" smtClean="0"/>
              <a:t>Когато потребителит</a:t>
            </a:r>
            <a:r>
              <a:rPr lang="en-US" dirty="0" smtClean="0"/>
              <a:t>e </a:t>
            </a:r>
            <a:r>
              <a:rPr lang="bg-BG" dirty="0" smtClean="0"/>
              <a:t>изберат бутона </a:t>
            </a:r>
            <a:r>
              <a:rPr lang="en-US" dirty="0" smtClean="0"/>
              <a:t>Register</a:t>
            </a:r>
            <a:r>
              <a:rPr lang="bg-BG" dirty="0" smtClean="0"/>
              <a:t>, пред тях излиза прозорец, където трябва да въведат данните на картата, с която ще извършват плащанията за използване на приложението, съответно, </a:t>
            </a:r>
            <a:r>
              <a:rPr lang="en-US" dirty="0" smtClean="0"/>
              <a:t>Card number, Verification code </a:t>
            </a:r>
            <a:r>
              <a:rPr lang="bg-BG" dirty="0" smtClean="0"/>
              <a:t>и </a:t>
            </a:r>
            <a:r>
              <a:rPr lang="en-US" dirty="0" smtClean="0"/>
              <a:t>Date</a:t>
            </a:r>
            <a:r>
              <a:rPr lang="bg-BG" dirty="0" smtClean="0"/>
              <a:t>, след което трябва да изберат бутона </a:t>
            </a:r>
            <a:r>
              <a:rPr lang="en-US" dirty="0" smtClean="0"/>
              <a:t>Pay</a:t>
            </a:r>
            <a:r>
              <a:rPr lang="bg-BG" dirty="0" smtClean="0"/>
              <a:t>.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228" y="0"/>
            <a:ext cx="385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589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9211" y="1000397"/>
            <a:ext cx="4296809" cy="4857206"/>
          </a:xfrm>
        </p:spPr>
        <p:txBody>
          <a:bodyPr/>
          <a:lstStyle/>
          <a:p>
            <a:r>
              <a:rPr lang="bg-BG" dirty="0" smtClean="0"/>
              <a:t>След извършване на плащането потребителите виждат профила си, датата на регистрация и датата на извършване на плащането. Могат да излязат от профила си чрез бутона </a:t>
            </a:r>
            <a:r>
              <a:rPr lang="en-US" dirty="0" smtClean="0"/>
              <a:t>Log Out </a:t>
            </a:r>
            <a:r>
              <a:rPr lang="bg-BG" dirty="0" smtClean="0"/>
              <a:t>или да се върнат към страницата за въвеждане на дестинация.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771" y="0"/>
            <a:ext cx="385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468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9211" y="1000397"/>
            <a:ext cx="4296809" cy="4857206"/>
          </a:xfrm>
        </p:spPr>
        <p:txBody>
          <a:bodyPr/>
          <a:lstStyle/>
          <a:p>
            <a:r>
              <a:rPr lang="bg-BG" dirty="0" smtClean="0"/>
              <a:t>В страницата за въвеждане на дестинация виждаме 2 полета – </a:t>
            </a:r>
            <a:r>
              <a:rPr lang="en-US" dirty="0" smtClean="0"/>
              <a:t>Search </a:t>
            </a:r>
            <a:r>
              <a:rPr lang="bg-BG" dirty="0" smtClean="0"/>
              <a:t>и </a:t>
            </a:r>
            <a:r>
              <a:rPr lang="en-US" dirty="0" smtClean="0"/>
              <a:t>Category</a:t>
            </a:r>
            <a:r>
              <a:rPr lang="bg-BG" dirty="0" smtClean="0"/>
              <a:t>, както и бутон </a:t>
            </a:r>
            <a:r>
              <a:rPr lang="en-US" dirty="0" smtClean="0"/>
              <a:t>Back</a:t>
            </a:r>
            <a:r>
              <a:rPr lang="bg-BG" dirty="0" smtClean="0"/>
              <a:t>, при избирането на който можем на върнем на страницата с профила ни.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188" y="0"/>
            <a:ext cx="385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74466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23</TotalTime>
  <Words>441</Words>
  <Application>Microsoft Office PowerPoint</Application>
  <PresentationFormat>Widescreen</PresentationFormat>
  <Paragraphs>13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Schoolbook</vt:lpstr>
      <vt:lpstr>Wingdings 2</vt:lpstr>
      <vt:lpstr>View</vt:lpstr>
      <vt:lpstr>TRAVEL  DURING  COVID-19</vt:lpstr>
      <vt:lpstr>PowerPoint Presentation</vt:lpstr>
      <vt:lpstr>Прототип на приложението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 DURING  COVID-19</dc:title>
  <dc:creator>Потребител на Windows</dc:creator>
  <cp:lastModifiedBy>Потребител на Windows</cp:lastModifiedBy>
  <cp:revision>7</cp:revision>
  <dcterms:created xsi:type="dcterms:W3CDTF">2021-11-15T09:38:01Z</dcterms:created>
  <dcterms:modified xsi:type="dcterms:W3CDTF">2021-11-15T10:01:20Z</dcterms:modified>
</cp:coreProperties>
</file>

<file path=docProps/thumbnail.jpeg>
</file>